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14" r:id="rId1"/>
  </p:sldMasterIdLst>
  <p:sldIdLst>
    <p:sldId id="256" r:id="rId2"/>
    <p:sldId id="257" r:id="rId3"/>
    <p:sldId id="266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43" autoAdjust="0"/>
    <p:restoredTop sz="94647" autoAdjust="0"/>
  </p:normalViewPr>
  <p:slideViewPr>
    <p:cSldViewPr snapToGrid="0" snapToObjects="1">
      <p:cViewPr varScale="1">
        <p:scale>
          <a:sx n="51" d="100"/>
          <a:sy n="51" d="100"/>
        </p:scale>
        <p:origin x="-19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15" r:id="rId1"/>
    <p:sldLayoutId id="2147484416" r:id="rId2"/>
    <p:sldLayoutId id="2147484417" r:id="rId3"/>
    <p:sldLayoutId id="2147484418" r:id="rId4"/>
    <p:sldLayoutId id="2147484419" r:id="rId5"/>
    <p:sldLayoutId id="2147484420" r:id="rId6"/>
    <p:sldLayoutId id="2147484421" r:id="rId7"/>
    <p:sldLayoutId id="2147484422" r:id="rId8"/>
    <p:sldLayoutId id="2147484423" r:id="rId9"/>
    <p:sldLayoutId id="2147484424" r:id="rId10"/>
    <p:sldLayoutId id="214748442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91496"/>
            <a:ext cx="7772400" cy="1470025"/>
          </a:xfrm>
        </p:spPr>
        <p:txBody>
          <a:bodyPr/>
          <a:lstStyle/>
          <a:p>
            <a:r>
              <a:rPr lang="en-US" dirty="0" smtClean="0"/>
              <a:t>Abad </a:t>
            </a:r>
            <a:r>
              <a:rPr lang="en-US" dirty="0" err="1" smtClean="0"/>
              <a:t>columba</a:t>
            </a:r>
            <a:r>
              <a:rPr lang="en-US" dirty="0" smtClean="0"/>
              <a:t> Marmion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7770812" cy="1752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Por</a:t>
            </a:r>
            <a:r>
              <a:rPr lang="en-US" dirty="0" smtClean="0"/>
              <a:t>:</a:t>
            </a:r>
          </a:p>
          <a:p>
            <a:r>
              <a:rPr lang="en-US" dirty="0" smtClean="0"/>
              <a:t>Abad Vincent </a:t>
            </a:r>
            <a:r>
              <a:rPr lang="en-US" dirty="0" err="1" smtClean="0"/>
              <a:t>Bataille</a:t>
            </a:r>
            <a:r>
              <a:rPr lang="en-US" dirty="0" smtClean="0"/>
              <a:t>, OSB</a:t>
            </a:r>
            <a:endParaRPr lang="en-US" dirty="0"/>
          </a:p>
        </p:txBody>
      </p:sp>
      <p:pic>
        <p:nvPicPr>
          <p:cNvPr id="4" name="Picture 3" descr="columba-marm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96" y="327679"/>
            <a:ext cx="1798070" cy="25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8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Abadía</a:t>
            </a:r>
            <a:r>
              <a:rPr lang="en-US" dirty="0" smtClean="0"/>
              <a:t> de la </a:t>
            </a:r>
            <a:r>
              <a:rPr lang="en-US" dirty="0" err="1" smtClean="0"/>
              <a:t>Dormición</a:t>
            </a:r>
            <a:r>
              <a:rPr lang="en-US" dirty="0" smtClean="0"/>
              <a:t> de la </a:t>
            </a:r>
            <a:r>
              <a:rPr lang="en-US" dirty="0" err="1" smtClean="0"/>
              <a:t>Virgen</a:t>
            </a:r>
            <a:r>
              <a:rPr lang="en-US" dirty="0" smtClean="0"/>
              <a:t> </a:t>
            </a:r>
            <a:r>
              <a:rPr lang="en-US" dirty="0" err="1" smtClean="0"/>
              <a:t>María</a:t>
            </a:r>
            <a:r>
              <a:rPr lang="en-US" dirty="0" smtClean="0"/>
              <a:t> en </a:t>
            </a:r>
            <a:r>
              <a:rPr lang="en-US" dirty="0" err="1" smtClean="0"/>
              <a:t>Jeruselen</a:t>
            </a:r>
            <a:endParaRPr lang="en-US" dirty="0"/>
          </a:p>
        </p:txBody>
      </p:sp>
      <p:pic>
        <p:nvPicPr>
          <p:cNvPr id="4" name="Picture 3" descr="Dormition Abbey Jerusal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7" y="1312505"/>
            <a:ext cx="3778250" cy="2508594"/>
          </a:xfrm>
          <a:prstGeom prst="rect">
            <a:avLst/>
          </a:prstGeom>
        </p:spPr>
      </p:pic>
      <p:pic>
        <p:nvPicPr>
          <p:cNvPr id="5" name="Picture 4" descr="29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081" y="2723033"/>
            <a:ext cx="4858081" cy="3743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Libros</a:t>
            </a:r>
            <a:r>
              <a:rPr lang="en-US" dirty="0" smtClean="0"/>
              <a:t> </a:t>
            </a:r>
            <a:r>
              <a:rPr lang="en-US" dirty="0" err="1" smtClean="0"/>
              <a:t>escritos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Marmion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32000"/>
            <a:ext cx="4559300" cy="3045883"/>
          </a:xfrm>
        </p:spPr>
        <p:txBody>
          <a:bodyPr/>
          <a:lstStyle/>
          <a:p>
            <a:r>
              <a:rPr lang="en-US" dirty="0" err="1" smtClean="0"/>
              <a:t>Jesucristo</a:t>
            </a:r>
            <a:r>
              <a:rPr lang="en-US" dirty="0" smtClean="0"/>
              <a:t>, </a:t>
            </a:r>
            <a:r>
              <a:rPr lang="en-US" dirty="0" err="1" smtClean="0"/>
              <a:t>vida</a:t>
            </a:r>
            <a:r>
              <a:rPr lang="en-US" dirty="0" smtClean="0"/>
              <a:t> del alma (1917)</a:t>
            </a:r>
          </a:p>
          <a:p>
            <a:r>
              <a:rPr lang="en-US" dirty="0" err="1" smtClean="0"/>
              <a:t>Jesucristo</a:t>
            </a:r>
            <a:r>
              <a:rPr lang="en-US" dirty="0" smtClean="0"/>
              <a:t> en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Mist</a:t>
            </a:r>
            <a:r>
              <a:rPr lang="en-US" dirty="0" err="1"/>
              <a:t>e</a:t>
            </a:r>
            <a:r>
              <a:rPr lang="en-US" dirty="0" err="1" smtClean="0"/>
              <a:t>rios</a:t>
            </a:r>
            <a:r>
              <a:rPr lang="en-US" dirty="0" smtClean="0"/>
              <a:t> (1919)</a:t>
            </a:r>
          </a:p>
          <a:p>
            <a:r>
              <a:rPr lang="en-US" dirty="0" err="1" smtClean="0"/>
              <a:t>Jesucristo</a:t>
            </a:r>
            <a:r>
              <a:rPr lang="en-US" dirty="0" smtClean="0"/>
              <a:t>, ideal del </a:t>
            </a:r>
            <a:r>
              <a:rPr lang="en-US" dirty="0" err="1" smtClean="0"/>
              <a:t>monje</a:t>
            </a:r>
            <a:r>
              <a:rPr lang="en-US" dirty="0" smtClean="0"/>
              <a:t> (1922)</a:t>
            </a:r>
            <a:endParaRPr lang="en-US" dirty="0"/>
          </a:p>
        </p:txBody>
      </p:sp>
      <p:pic>
        <p:nvPicPr>
          <p:cNvPr id="4" name="Picture 3" descr="MR-ChristIdealoftheMonkx600_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0" y="1780117"/>
            <a:ext cx="4032250" cy="403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Marmion </a:t>
            </a:r>
            <a:r>
              <a:rPr lang="en-US" dirty="0" err="1" smtClean="0"/>
              <a:t>como</a:t>
            </a:r>
            <a:r>
              <a:rPr lang="en-US" dirty="0" smtClean="0"/>
              <a:t> Director </a:t>
            </a:r>
            <a:r>
              <a:rPr lang="en-US" dirty="0" err="1" smtClean="0"/>
              <a:t>Espiritual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gibson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3757083" cy="50932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94250" y="2664885"/>
            <a:ext cx="35454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Cardenal</a:t>
            </a:r>
            <a:r>
              <a:rPr lang="en-US" sz="2400" dirty="0" smtClean="0"/>
              <a:t> Mercier</a:t>
            </a:r>
          </a:p>
          <a:p>
            <a:endParaRPr lang="en-US" dirty="0" smtClean="0"/>
          </a:p>
          <a:p>
            <a:r>
              <a:rPr lang="en-US" sz="1400" dirty="0" smtClean="0"/>
              <a:t>1851-1926</a:t>
            </a:r>
          </a:p>
          <a:p>
            <a:r>
              <a:rPr lang="en-US" sz="1400" dirty="0" err="1" smtClean="0"/>
              <a:t>Arzobispo</a:t>
            </a:r>
            <a:r>
              <a:rPr lang="en-US" sz="1400" dirty="0" smtClean="0"/>
              <a:t> de Malines </a:t>
            </a:r>
            <a:r>
              <a:rPr lang="en-US" sz="1400" dirty="0" err="1" smtClean="0"/>
              <a:t>Belgica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Informaci</a:t>
            </a:r>
            <a:r>
              <a:rPr lang="en-US" dirty="0" err="1"/>
              <a:t>o</a:t>
            </a:r>
            <a:r>
              <a:rPr lang="en-US" dirty="0" err="1" smtClean="0"/>
              <a:t>n</a:t>
            </a:r>
            <a:r>
              <a:rPr lang="en-US" dirty="0" smtClean="0"/>
              <a:t>  </a:t>
            </a:r>
            <a:r>
              <a:rPr lang="en-US" dirty="0" err="1" smtClean="0"/>
              <a:t>acerca</a:t>
            </a:r>
            <a:r>
              <a:rPr lang="en-US" dirty="0" smtClean="0"/>
              <a:t> de Columba Marmion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10391"/>
            <a:ext cx="3786717" cy="222038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Dom Columba</a:t>
            </a:r>
          </a:p>
          <a:p>
            <a:pPr algn="ctr">
              <a:buNone/>
            </a:pPr>
            <a:r>
              <a:rPr lang="en-US" dirty="0" smtClean="0"/>
              <a:t>Marmion </a:t>
            </a:r>
          </a:p>
          <a:p>
            <a:pPr algn="ctr">
              <a:buNone/>
            </a:pPr>
            <a:r>
              <a:rPr lang="en-US" dirty="0" err="1" smtClean="0"/>
              <a:t>por</a:t>
            </a:r>
            <a:r>
              <a:rPr lang="en-US" dirty="0" smtClean="0"/>
              <a:t>: </a:t>
            </a:r>
          </a:p>
          <a:p>
            <a:pPr algn="ctr">
              <a:buNone/>
            </a:pPr>
            <a:r>
              <a:rPr lang="en-US" dirty="0" smtClean="0"/>
              <a:t>Fr. Mark Tierney OSB</a:t>
            </a:r>
          </a:p>
        </p:txBody>
      </p:sp>
      <p:pic>
        <p:nvPicPr>
          <p:cNvPr id="4" name="Picture 3" descr="51MKR905G6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0" y="1562367"/>
            <a:ext cx="3009899" cy="47029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9630" y="5164667"/>
            <a:ext cx="3254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 fiesta: el 3 de </a:t>
            </a:r>
            <a:r>
              <a:rPr lang="en-US" dirty="0" err="1" smtClean="0"/>
              <a:t>octubre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76963" y="6265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054"/>
            <a:ext cx="8229600" cy="899055"/>
          </a:xfrm>
        </p:spPr>
        <p:txBody>
          <a:bodyPr/>
          <a:lstStyle/>
          <a:p>
            <a:r>
              <a:rPr lang="en-US" dirty="0" err="1" smtClean="0"/>
              <a:t>Beatificación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563" y="1202194"/>
            <a:ext cx="3227956" cy="47630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5867" y="5965223"/>
            <a:ext cx="5257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Beatificado</a:t>
            </a:r>
            <a:r>
              <a:rPr lang="en-US" sz="2800" dirty="0" smtClean="0"/>
              <a:t> el 3 de         </a:t>
            </a:r>
            <a:r>
              <a:rPr lang="en-US" sz="2800" dirty="0" err="1" smtClean="0"/>
              <a:t>septiembre</a:t>
            </a:r>
            <a:r>
              <a:rPr lang="en-US" sz="2800" dirty="0" smtClean="0"/>
              <a:t> del 2000.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352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9000"/>
          </a:xfrm>
        </p:spPr>
        <p:txBody>
          <a:bodyPr/>
          <a:lstStyle/>
          <a:p>
            <a:r>
              <a:rPr lang="en-US" dirty="0" smtClean="0"/>
              <a:t>Santa </a:t>
            </a:r>
            <a:r>
              <a:rPr lang="en-US" dirty="0" err="1" smtClean="0"/>
              <a:t>Ágeda</a:t>
            </a:r>
            <a:r>
              <a:rPr lang="en-US" dirty="0" smtClean="0"/>
              <a:t> de los </a:t>
            </a:r>
            <a:r>
              <a:rPr lang="en-US" dirty="0" err="1" smtClean="0"/>
              <a:t>Godos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5" y="6207444"/>
            <a:ext cx="6675967" cy="7598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err="1" smtClean="0"/>
              <a:t>Iglesia</a:t>
            </a:r>
            <a:r>
              <a:rPr lang="en-US" dirty="0"/>
              <a:t> </a:t>
            </a:r>
            <a:r>
              <a:rPr lang="en-US" dirty="0" err="1" smtClean="0"/>
              <a:t>donde</a:t>
            </a:r>
            <a:r>
              <a:rPr lang="en-US" dirty="0" smtClean="0"/>
              <a:t> </a:t>
            </a:r>
            <a:r>
              <a:rPr lang="en-US" dirty="0" err="1" smtClean="0"/>
              <a:t>fue</a:t>
            </a:r>
            <a:r>
              <a:rPr lang="en-US" dirty="0" smtClean="0"/>
              <a:t> </a:t>
            </a:r>
            <a:r>
              <a:rPr lang="en-US" dirty="0" err="1" smtClean="0"/>
              <a:t>ordenado</a:t>
            </a:r>
            <a:endParaRPr lang="en-US" dirty="0"/>
          </a:p>
        </p:txBody>
      </p:sp>
      <p:pic>
        <p:nvPicPr>
          <p:cNvPr id="4" name="Picture 3" descr="10091900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865" y="1478280"/>
            <a:ext cx="6305552" cy="4729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2750" y="889000"/>
            <a:ext cx="585258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Iglesia</a:t>
            </a:r>
            <a:r>
              <a:rPr lang="en-US" dirty="0" smtClean="0"/>
              <a:t> del </a:t>
            </a:r>
            <a:r>
              <a:rPr lang="en-US" dirty="0" err="1"/>
              <a:t>S</a:t>
            </a:r>
            <a:r>
              <a:rPr lang="en-US" dirty="0" err="1" smtClean="0"/>
              <a:t>eminario</a:t>
            </a:r>
            <a:r>
              <a:rPr lang="en-US" dirty="0" smtClean="0"/>
              <a:t> </a:t>
            </a:r>
            <a:r>
              <a:rPr lang="en-US" dirty="0" err="1" smtClean="0"/>
              <a:t>Irlandes</a:t>
            </a:r>
            <a:r>
              <a:rPr lang="en-US" dirty="0"/>
              <a:t> </a:t>
            </a:r>
            <a:r>
              <a:rPr lang="en-US" dirty="0" smtClean="0"/>
              <a:t>en Roma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Joven</a:t>
            </a:r>
            <a:r>
              <a:rPr lang="en-US" dirty="0" smtClean="0"/>
              <a:t> Columba Marmion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4781550" cy="781049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dirty="0" err="1" smtClean="0"/>
              <a:t>Nació</a:t>
            </a:r>
            <a:r>
              <a:rPr lang="en-US" dirty="0" smtClean="0"/>
              <a:t> el 1 de </a:t>
            </a:r>
            <a:r>
              <a:rPr lang="en-US" dirty="0" err="1" smtClean="0"/>
              <a:t>abril</a:t>
            </a:r>
            <a:r>
              <a:rPr lang="en-US" dirty="0" smtClean="0"/>
              <a:t>, 1858.</a:t>
            </a:r>
          </a:p>
          <a:p>
            <a:endParaRPr lang="en-US" dirty="0"/>
          </a:p>
        </p:txBody>
      </p:sp>
      <p:pic>
        <p:nvPicPr>
          <p:cNvPr id="10" name="Picture 9" descr="Marmion-Child_(circa_186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3289298"/>
            <a:ext cx="1647492" cy="2192868"/>
          </a:xfrm>
          <a:prstGeom prst="rect">
            <a:avLst/>
          </a:prstGeom>
        </p:spPr>
      </p:pic>
      <p:pic>
        <p:nvPicPr>
          <p:cNvPr id="11" name="Picture 10" descr="images-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950632"/>
            <a:ext cx="4743490" cy="310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0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Nuevo Sacerdote, Maestro del Seminario y Capellán</a:t>
            </a:r>
            <a:endParaRPr lang="es-ES_tradnl" dirty="0"/>
          </a:p>
        </p:txBody>
      </p:sp>
      <p:pic>
        <p:nvPicPr>
          <p:cNvPr id="6" name="Picture 5" descr="Marmion-Ordination_(188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6833"/>
            <a:ext cx="3222625" cy="47265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2250" y="2803273"/>
            <a:ext cx="498475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s-ES_tradnl" sz="2800" dirty="0" smtClean="0">
                <a:solidFill>
                  <a:srgbClr val="FFFFFF"/>
                </a:solidFill>
              </a:rPr>
              <a:t>Fue ordenado el 16 de junio de 1881</a:t>
            </a:r>
            <a:endParaRPr lang="es-ES_tradnl" sz="2800" dirty="0" smtClean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r>
              <a:rPr lang="es-ES_tradnl" sz="2800" dirty="0" smtClean="0">
                <a:solidFill>
                  <a:srgbClr val="FFFFFF"/>
                </a:solidFill>
              </a:rPr>
              <a:t>Trabajó como maestro del seminario entre 1882-1886 </a:t>
            </a:r>
          </a:p>
          <a:p>
            <a:pPr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723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Abadía</a:t>
            </a:r>
            <a:r>
              <a:rPr lang="en-US" dirty="0" smtClean="0"/>
              <a:t> de </a:t>
            </a:r>
            <a:r>
              <a:rPr lang="en-US" dirty="0" err="1" smtClean="0"/>
              <a:t>Maredsous</a:t>
            </a:r>
            <a:endParaRPr lang="en-US" dirty="0"/>
          </a:p>
        </p:txBody>
      </p:sp>
      <p:pic>
        <p:nvPicPr>
          <p:cNvPr id="4" name="Picture 3" descr="maredsous-abbey-e12609129508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84" y="1143000"/>
            <a:ext cx="4818836" cy="3196167"/>
          </a:xfrm>
          <a:prstGeom prst="rect">
            <a:avLst/>
          </a:prstGeom>
        </p:spPr>
      </p:pic>
      <p:pic>
        <p:nvPicPr>
          <p:cNvPr id="5" name="Picture 4" descr="x-mared-int-old.JPG"/>
          <p:cNvPicPr>
            <a:picLocks noChangeAspect="1"/>
          </p:cNvPicPr>
          <p:nvPr/>
        </p:nvPicPr>
        <p:blipFill>
          <a:blip r:embed="rId3"/>
          <a:srcRect l="2347" t="3461" r="2243" b="3358"/>
          <a:stretch>
            <a:fillRect/>
          </a:stretch>
        </p:blipFill>
        <p:spPr>
          <a:xfrm>
            <a:off x="5286620" y="3112291"/>
            <a:ext cx="3654181" cy="285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6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primeros</a:t>
            </a:r>
            <a:r>
              <a:rPr lang="en-US" dirty="0" smtClean="0"/>
              <a:t> </a:t>
            </a:r>
            <a:r>
              <a:rPr lang="en-US" dirty="0" err="1" smtClean="0"/>
              <a:t>años</a:t>
            </a:r>
            <a:r>
              <a:rPr lang="en-US" dirty="0" smtClean="0"/>
              <a:t> en la </a:t>
            </a:r>
            <a:r>
              <a:rPr lang="en-US" dirty="0" err="1" smtClean="0"/>
              <a:t>vida</a:t>
            </a:r>
            <a:r>
              <a:rPr lang="en-US" dirty="0" smtClean="0"/>
              <a:t> </a:t>
            </a:r>
            <a:r>
              <a:rPr lang="en-US" dirty="0" err="1" smtClean="0"/>
              <a:t>Monástica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3100917"/>
            <a:ext cx="4064000" cy="1153583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dirty="0" err="1" smtClean="0"/>
              <a:t>Profesó</a:t>
            </a:r>
            <a:r>
              <a:rPr lang="en-US" dirty="0" smtClean="0"/>
              <a:t> </a:t>
            </a:r>
            <a:r>
              <a:rPr lang="en-US" dirty="0" err="1" smtClean="0"/>
              <a:t>votos</a:t>
            </a:r>
            <a:r>
              <a:rPr lang="en-US" dirty="0" smtClean="0"/>
              <a:t>  </a:t>
            </a:r>
            <a:r>
              <a:rPr lang="en-US" dirty="0" err="1" smtClean="0"/>
              <a:t>Solemne</a:t>
            </a:r>
            <a:r>
              <a:rPr lang="en-US" dirty="0" smtClean="0"/>
              <a:t> el 10 de </a:t>
            </a:r>
            <a:r>
              <a:rPr lang="en-US" dirty="0" err="1" smtClean="0"/>
              <a:t>febrero</a:t>
            </a:r>
            <a:r>
              <a:rPr lang="en-US" dirty="0"/>
              <a:t> </a:t>
            </a:r>
            <a:r>
              <a:rPr lang="en-US" dirty="0" smtClean="0"/>
              <a:t>de 1891</a:t>
            </a:r>
            <a:endParaRPr lang="en-US" dirty="0"/>
          </a:p>
        </p:txBody>
      </p:sp>
      <p:pic>
        <p:nvPicPr>
          <p:cNvPr id="4" name="Picture 3" descr="Marmion_(188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015" y="1417638"/>
            <a:ext cx="3454401" cy="4652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Abad Columba Marmion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5249" y="2868083"/>
            <a:ext cx="3132667" cy="123825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dirty="0" err="1" smtClean="0"/>
              <a:t>Fue</a:t>
            </a:r>
            <a:r>
              <a:rPr lang="en-US" dirty="0" smtClean="0"/>
              <a:t> </a:t>
            </a:r>
            <a:r>
              <a:rPr lang="en-US" dirty="0" err="1" smtClean="0"/>
              <a:t>abad</a:t>
            </a:r>
            <a:r>
              <a:rPr lang="en-US" dirty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1909 hasta 1923.</a:t>
            </a:r>
            <a:endParaRPr lang="en-US" dirty="0"/>
          </a:p>
        </p:txBody>
      </p:sp>
      <p:pic>
        <p:nvPicPr>
          <p:cNvPr id="4" name="Picture 3" descr="images-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1689099"/>
            <a:ext cx="3039533" cy="4526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años</a:t>
            </a:r>
            <a:r>
              <a:rPr lang="en-US" dirty="0" smtClean="0"/>
              <a:t> de la </a:t>
            </a:r>
            <a:r>
              <a:rPr lang="en-US" dirty="0" err="1" smtClean="0"/>
              <a:t>guerra</a:t>
            </a:r>
            <a:endParaRPr lang="en-US" dirty="0"/>
          </a:p>
        </p:txBody>
      </p:sp>
      <p:pic>
        <p:nvPicPr>
          <p:cNvPr id="4" name="Picture 3" descr="1914-Incogni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3175000" cy="4937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971" y="1417638"/>
            <a:ext cx="4713112" cy="3534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23971" y="5249333"/>
            <a:ext cx="4713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Abadía</a:t>
            </a:r>
            <a:r>
              <a:rPr lang="en-US" sz="2400" dirty="0" smtClean="0"/>
              <a:t> de </a:t>
            </a:r>
            <a:r>
              <a:rPr lang="en-US" sz="2400" dirty="0" err="1" smtClean="0"/>
              <a:t>Glenstal</a:t>
            </a:r>
            <a:endParaRPr lang="en-US" sz="2400" dirty="0" smtClean="0"/>
          </a:p>
          <a:p>
            <a:pPr algn="ctr"/>
            <a:r>
              <a:rPr lang="en-US" sz="2400" dirty="0" smtClean="0"/>
              <a:t>en </a:t>
            </a:r>
            <a:r>
              <a:rPr lang="en-US" sz="2400" dirty="0" err="1" smtClean="0"/>
              <a:t>Murroe</a:t>
            </a:r>
            <a:r>
              <a:rPr lang="en-US" sz="2400" dirty="0" smtClean="0"/>
              <a:t>, Co. Limerick </a:t>
            </a:r>
            <a:r>
              <a:rPr lang="en-US" sz="2400" dirty="0" err="1" smtClean="0"/>
              <a:t>Irlanda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189</TotalTime>
  <Words>185</Words>
  <Application>Microsoft Office PowerPoint</Application>
  <PresentationFormat>Presentación en pantalla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Apex</vt:lpstr>
      <vt:lpstr>Abad columba Marmion </vt:lpstr>
      <vt:lpstr>Beatificación</vt:lpstr>
      <vt:lpstr>Santa Ágeda de los Godos</vt:lpstr>
      <vt:lpstr>El Joven Columba Marmion</vt:lpstr>
      <vt:lpstr>Nuevo Sacerdote, Maestro del Seminario y Capellán</vt:lpstr>
      <vt:lpstr>Abadía de Maredsous</vt:lpstr>
      <vt:lpstr>Sus primeros años en la vida Monástica</vt:lpstr>
      <vt:lpstr>Abad Columba Marmion </vt:lpstr>
      <vt:lpstr>Los años de la guerra</vt:lpstr>
      <vt:lpstr>Abadía de la Dormición de la Virgen María en Jeruselen</vt:lpstr>
      <vt:lpstr>Libros escritos por Marmion</vt:lpstr>
      <vt:lpstr>Marmion como Director Espiritual </vt:lpstr>
      <vt:lpstr>Para más Informacion  acerca de Columba Marmion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</dc:title>
  <dc:creator>Dan Hernandez</dc:creator>
  <cp:lastModifiedBy>paflz@hotmail.com</cp:lastModifiedBy>
  <cp:revision>8</cp:revision>
  <dcterms:created xsi:type="dcterms:W3CDTF">2013-07-12T14:10:33Z</dcterms:created>
  <dcterms:modified xsi:type="dcterms:W3CDTF">2013-07-26T19:48:58Z</dcterms:modified>
</cp:coreProperties>
</file>